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3" r:id="rId3"/>
    <p:sldId id="257" r:id="rId4"/>
    <p:sldId id="322" r:id="rId5"/>
    <p:sldId id="321" r:id="rId6"/>
    <p:sldId id="324" r:id="rId7"/>
    <p:sldId id="325" r:id="rId8"/>
    <p:sldId id="327" r:id="rId9"/>
    <p:sldId id="328" r:id="rId10"/>
    <p:sldId id="329" r:id="rId11"/>
    <p:sldId id="263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25252E"/>
    <a:srgbClr val="FDBD00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78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5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4989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29A7B-6527-4C02-8222-22FF72736D71}" type="datetimeFigureOut">
              <a:rPr lang="zh-CN" altLang="en-US" smtClean="0"/>
              <a:t>2015/9/15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4847-6427-46F9-A099-6C2FC958AC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821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29A7B-6527-4C02-8222-22FF72736D71}" type="datetimeFigureOut">
              <a:rPr lang="zh-CN" altLang="en-US" smtClean="0"/>
              <a:t>2015/9/15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4847-6427-46F9-A099-6C2FC958AC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9905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29A7B-6527-4C02-8222-22FF72736D71}" type="datetimeFigureOut">
              <a:rPr lang="zh-CN" altLang="en-US" smtClean="0"/>
              <a:t>2015/9/15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4847-6427-46F9-A099-6C2FC958ACF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5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89246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29A7B-6527-4C02-8222-22FF72736D71}" type="datetimeFigureOut">
              <a:rPr lang="zh-CN" altLang="en-US" smtClean="0"/>
              <a:t>2015/9/15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4847-6427-46F9-A099-6C2FC958ACF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5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8715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29A7B-6527-4C02-8222-22FF72736D71}" type="datetimeFigureOut">
              <a:rPr lang="zh-CN" altLang="en-US" smtClean="0"/>
              <a:t>2015/9/15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4847-6427-46F9-A099-6C2FC958ACF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5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6538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29A7B-6527-4C02-8222-22FF72736D71}" type="datetimeFigureOut">
              <a:rPr lang="zh-CN" altLang="en-US" smtClean="0"/>
              <a:t>2015/9/15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4847-6427-46F9-A099-6C2FC958ACF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5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69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29A7B-6527-4C02-8222-22FF72736D71}" type="datetimeFigureOut">
              <a:rPr lang="zh-CN" altLang="en-US" smtClean="0"/>
              <a:t>2015/9/15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4847-6427-46F9-A099-6C2FC958AC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8172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29A7B-6527-4C02-8222-22FF72736D71}" type="datetimeFigureOut">
              <a:rPr lang="zh-CN" altLang="en-US" smtClean="0"/>
              <a:t>2015/9/15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4847-6427-46F9-A099-6C2FC958AC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32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29A7B-6527-4C02-8222-22FF72736D71}" type="datetimeFigureOut">
              <a:rPr lang="zh-CN" altLang="en-US" smtClean="0"/>
              <a:t>2015/9/15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4847-6427-46F9-A099-6C2FC958AC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355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29A7B-6527-4C02-8222-22FF72736D71}" type="datetimeFigureOut">
              <a:rPr lang="zh-CN" altLang="en-US" smtClean="0"/>
              <a:t>2015/9/15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4847-6427-46F9-A099-6C2FC958AC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413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729A7B-6527-4C02-8222-22FF72736D71}" type="datetimeFigureOut">
              <a:rPr lang="zh-CN" altLang="en-US" smtClean="0"/>
              <a:t>2015/9/15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A4847-6427-46F9-A099-6C2FC958ACF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5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5184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24338" y="2119086"/>
            <a:ext cx="1068947" cy="4738914"/>
          </a:xfrm>
          <a:prstGeom prst="rect">
            <a:avLst/>
          </a:prstGeom>
          <a:solidFill>
            <a:srgbClr val="FDB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170657" y="2011783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4400" b="1" kern="100" dirty="0" smtClean="0">
                <a:solidFill>
                  <a:srgbClr val="FDBD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News Report</a:t>
            </a:r>
            <a:r>
              <a:rPr lang="zh-CN" altLang="en-US" sz="4400" b="1" kern="100" dirty="0" smtClean="0">
                <a:solidFill>
                  <a:srgbClr val="FDBD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zh-CN" altLang="en-US" sz="3600" b="1" dirty="0">
              <a:solidFill>
                <a:srgbClr val="FDBD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793285" y="2957780"/>
            <a:ext cx="9942285" cy="1656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609600">
              <a:lnSpc>
                <a:spcPct val="150000"/>
              </a:lnSpc>
              <a:spcAft>
                <a:spcPts val="0"/>
              </a:spcAft>
            </a:pPr>
            <a:r>
              <a:rPr lang="en-US" altLang="zh-CN" sz="36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ISIS claims to be holding a Chinese man and a Norwegian man hostage</a:t>
            </a:r>
            <a:endParaRPr lang="zh-CN" altLang="en-US" sz="36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21057" y="4653308"/>
            <a:ext cx="14350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0"/>
              </a:spcAft>
            </a:pPr>
            <a:endParaRPr lang="en-US" altLang="zh-CN" sz="2000" b="1" dirty="0" smtClean="0">
              <a:solidFill>
                <a:srgbClr val="FDBD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>
              <a:spcAft>
                <a:spcPts val="0"/>
              </a:spcAft>
            </a:pPr>
            <a:endParaRPr lang="en-US" altLang="zh-CN" sz="2000" b="1" dirty="0">
              <a:solidFill>
                <a:srgbClr val="FDBD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0"/>
            <a:ext cx="12192000" cy="623455"/>
          </a:xfrm>
          <a:prstGeom prst="rect">
            <a:avLst/>
          </a:prstGeom>
          <a:solidFill>
            <a:srgbClr val="FDB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rgbClr val="2525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153207" y="5252834"/>
            <a:ext cx="19408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000" b="1" dirty="0" smtClean="0">
                <a:solidFill>
                  <a:srgbClr val="FDBD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 Bolun Xu</a:t>
            </a:r>
          </a:p>
        </p:txBody>
      </p:sp>
    </p:spTree>
    <p:extLst>
      <p:ext uri="{BB962C8B-B14F-4D97-AF65-F5344CB8AC3E}">
        <p14:creationId xmlns:p14="http://schemas.microsoft.com/office/powerpoint/2010/main" val="301576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a.abcnews.com/images/International/ISIS_TRAIL_OF_TERROR_16x9_99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227" y="786265"/>
            <a:ext cx="9448800" cy="531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29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78965"/>
            <a:ext cx="5950634" cy="2124223"/>
          </a:xfrm>
          <a:prstGeom prst="rect">
            <a:avLst/>
          </a:prstGeom>
          <a:solidFill>
            <a:srgbClr val="FDB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0114670" y="2278965"/>
            <a:ext cx="2077329" cy="2124223"/>
          </a:xfrm>
          <a:prstGeom prst="rect">
            <a:avLst/>
          </a:prstGeom>
          <a:solidFill>
            <a:srgbClr val="FDB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353314" y="2063803"/>
            <a:ext cx="335867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8000" b="1" dirty="0" smtClean="0">
                <a:solidFill>
                  <a:srgbClr val="FDBD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</a:t>
            </a:r>
          </a:p>
          <a:p>
            <a:pPr algn="ctr"/>
            <a:r>
              <a:rPr lang="en-US" altLang="zh-CN" sz="8000" b="1" dirty="0" smtClean="0">
                <a:solidFill>
                  <a:srgbClr val="FDBD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lang="zh-CN" altLang="en-US" sz="8000" b="1" dirty="0">
              <a:solidFill>
                <a:srgbClr val="FDBD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876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6147671" y="839664"/>
            <a:ext cx="0" cy="5297715"/>
          </a:xfrm>
          <a:prstGeom prst="line">
            <a:avLst/>
          </a:prstGeom>
          <a:ln>
            <a:solidFill>
              <a:srgbClr val="FDB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727" y="226587"/>
            <a:ext cx="4463969" cy="63101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647" y="226587"/>
            <a:ext cx="4463969" cy="631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1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32" y="165990"/>
            <a:ext cx="4324740" cy="6120973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3672273" y="6286962"/>
            <a:ext cx="43311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000" b="1" dirty="0" smtClean="0">
                <a:solidFill>
                  <a:srgbClr val="FDBD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ISIS online magazine </a:t>
            </a:r>
            <a:r>
              <a:rPr lang="en-US" altLang="zh-CN" sz="2000" b="1" dirty="0" err="1" smtClean="0">
                <a:solidFill>
                  <a:srgbClr val="FDBD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Dabiq</a:t>
            </a:r>
            <a:endParaRPr lang="en-US" altLang="zh-CN" sz="2000" b="1" dirty="0" smtClean="0">
              <a:solidFill>
                <a:srgbClr val="FDBD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518" y="165989"/>
            <a:ext cx="4330141" cy="612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9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6147671" y="839664"/>
            <a:ext cx="0" cy="5297715"/>
          </a:xfrm>
          <a:prstGeom prst="line">
            <a:avLst/>
          </a:prstGeom>
          <a:ln>
            <a:solidFill>
              <a:srgbClr val="FDB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727" y="226587"/>
            <a:ext cx="4463969" cy="63101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647" y="226587"/>
            <a:ext cx="4463969" cy="631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9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6147671" y="839664"/>
            <a:ext cx="0" cy="5297715"/>
          </a:xfrm>
          <a:prstGeom prst="line">
            <a:avLst/>
          </a:prstGeom>
          <a:ln>
            <a:solidFill>
              <a:srgbClr val="FDB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727" y="226587"/>
            <a:ext cx="4463969" cy="6310149"/>
          </a:xfrm>
          <a:prstGeom prst="rect">
            <a:avLst/>
          </a:prstGeom>
        </p:spPr>
      </p:pic>
      <p:pic>
        <p:nvPicPr>
          <p:cNvPr id="1026" name="Picture 2" descr="http://cache2.asset-cache.net/gc/453279481-prime-minister-of-norway-erna-solberg-speaks-gettyimages.jpg?v=1&amp;c=IWSAsset&amp;k=2&amp;d=GkZZ8bf5zL1ZiijUmxa7QSyuXG71AzU%2B6UjdlSn%2BvdWeE0fFuTNvHFgVhyyF8CWSqvemgt5BXWOPTPETErPLGA%3D%3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156" y="226587"/>
            <a:ext cx="4525460" cy="631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183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6147671" y="839664"/>
            <a:ext cx="0" cy="5297715"/>
          </a:xfrm>
          <a:prstGeom prst="line">
            <a:avLst/>
          </a:prstGeom>
          <a:ln>
            <a:solidFill>
              <a:srgbClr val="FDB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cache2.asset-cache.net/gc/453279481-prime-minister-of-norway-erna-solberg-speaks-gettyimages.jpg?v=1&amp;c=IWSAsset&amp;k=2&amp;d=GkZZ8bf5zL1ZiijUmxa7QSyuXG71AzU%2B6UjdlSn%2BvdWeE0fFuTNvHFgVhyyF8CWSqvemgt5BXWOPTPETErPLGA%3D%3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156" y="226586"/>
            <a:ext cx="4525460" cy="631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456" y="226586"/>
            <a:ext cx="5484976" cy="631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39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6147671" y="839664"/>
            <a:ext cx="0" cy="5297715"/>
          </a:xfrm>
          <a:prstGeom prst="line">
            <a:avLst/>
          </a:prstGeom>
          <a:ln>
            <a:solidFill>
              <a:srgbClr val="FDB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0" name="Picture 8" descr="http://blog.devlishdesign.com/wp-content/uploads/2012/05/Norwegian-flag-graffit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83" y="0"/>
            <a:ext cx="5096503" cy="318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cache4.asset-cache.net/gc/172888836-norwegian-army-soldiers-practice-attacking-a-gettyimages.jpg?v=1&amp;c=IWSAsset&amp;k=2&amp;d=GkZZ8bf5zL1ZiijUmxa7QbJkKNk10wFBZQXRLYyb%2BY9%2FjVHe144RM5S64MuHRndgXYq8IA5QbAd1bNj0gkZPmw%3D%3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82" y="3187337"/>
            <a:ext cx="5096503" cy="339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sojo.net/sites/default/files/blog/shutterstock_21976161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432" y="71064"/>
            <a:ext cx="5107817" cy="311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s1.ibtimes.com/sites/www.ibtimes.com/files/styles/v2_article_large/public/2015/01/05/saudiborde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432" y="3187337"/>
            <a:ext cx="5107817" cy="339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884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ttp://img.theepochtimes.com/n3/eet-content/uploads/2015/02/15/isis0101--676x4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614" y="346165"/>
            <a:ext cx="9132117" cy="607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787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scamdex.com/scam-database/M/html/1325014407.M913235P31176V/jpgewnH6dJ8d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95" y="1074795"/>
            <a:ext cx="5284401" cy="456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6223747" y="3157783"/>
            <a:ext cx="19408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000" b="1" dirty="0" smtClean="0">
                <a:solidFill>
                  <a:srgbClr val="FDBD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</a:t>
            </a:r>
            <a:endParaRPr lang="en-US" altLang="zh-CN" sz="2000" b="1" dirty="0" smtClean="0">
              <a:solidFill>
                <a:srgbClr val="FDBD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00" name="Picture 4" descr="http://theafricaneye.files.wordpress.com/2014/08/79f9a-0.jpg?w=360&amp;h=44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852" y="1069705"/>
            <a:ext cx="3726388" cy="457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326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974</TotalTime>
  <Words>26</Words>
  <Application>Microsoft Office PowerPoint</Application>
  <PresentationFormat>宽屏</PresentationFormat>
  <Paragraphs>7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宋体</vt:lpstr>
      <vt:lpstr>微软雅黑</vt:lpstr>
      <vt:lpstr>Arial</vt:lpstr>
      <vt:lpstr>Calibri</vt:lpstr>
      <vt:lpstr>Calibri Light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Bolun Xu</cp:lastModifiedBy>
  <cp:revision>108</cp:revision>
  <dcterms:created xsi:type="dcterms:W3CDTF">2015-03-29T02:06:55Z</dcterms:created>
  <dcterms:modified xsi:type="dcterms:W3CDTF">2015-09-15T08:16:23Z</dcterms:modified>
</cp:coreProperties>
</file>